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HORA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3D87292-27AA-4765-A92F-18D7F1D35E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Bendita hora de oração, </a:t>
            </a:r>
          </a:p>
          <a:p>
            <a:r>
              <a:rPr lang="pt-BR" dirty="0"/>
              <a:t>Pois traz-nos paz ao coração, </a:t>
            </a:r>
          </a:p>
          <a:p>
            <a:r>
              <a:rPr lang="pt-BR" dirty="0"/>
              <a:t>E sobrepuja toda a dor, </a:t>
            </a:r>
          </a:p>
          <a:p>
            <a:r>
              <a:rPr lang="pt-BR" dirty="0"/>
              <a:t>Trazendo auxílio do Senhor. </a:t>
            </a:r>
          </a:p>
        </p:txBody>
      </p:sp>
    </p:spTree>
    <p:extLst>
      <p:ext uri="{BB962C8B-B14F-4D97-AF65-F5344CB8AC3E}">
        <p14:creationId xmlns:p14="http://schemas.microsoft.com/office/powerpoint/2010/main" val="1318797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62712A3-F28B-4BD2-9583-965E860BC6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tempos de perturbação, </a:t>
            </a:r>
          </a:p>
          <a:p>
            <a:r>
              <a:rPr lang="pt-BR" dirty="0"/>
              <a:t>Na dor maior, na tentação, </a:t>
            </a:r>
          </a:p>
          <a:p>
            <a:r>
              <a:rPr lang="pt-BR" dirty="0"/>
              <a:t>Eu buscarei com mais fervor </a:t>
            </a:r>
          </a:p>
          <a:p>
            <a:r>
              <a:rPr lang="pt-BR" dirty="0"/>
              <a:t>A comunhão com meu Senhor. </a:t>
            </a:r>
          </a:p>
        </p:txBody>
      </p:sp>
    </p:spTree>
    <p:extLst>
      <p:ext uri="{BB962C8B-B14F-4D97-AF65-F5344CB8AC3E}">
        <p14:creationId xmlns:p14="http://schemas.microsoft.com/office/powerpoint/2010/main" val="2080298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496035-C76B-4965-93BD-442418397A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Bendita hora de oração, </a:t>
            </a:r>
          </a:p>
          <a:p>
            <a:r>
              <a:rPr lang="pt-BR" dirty="0"/>
              <a:t>Produto só da devoção, </a:t>
            </a:r>
          </a:p>
          <a:p>
            <a:r>
              <a:rPr lang="pt-BR" dirty="0"/>
              <a:t>Que eleva ao Céu o seu odor,</a:t>
            </a:r>
          </a:p>
          <a:p>
            <a:r>
              <a:rPr lang="pt-BR" dirty="0"/>
              <a:t>Em doce cheiro a meu Senhor.</a:t>
            </a:r>
          </a:p>
        </p:txBody>
      </p:sp>
    </p:spTree>
    <p:extLst>
      <p:ext uri="{BB962C8B-B14F-4D97-AF65-F5344CB8AC3E}">
        <p14:creationId xmlns:p14="http://schemas.microsoft.com/office/powerpoint/2010/main" val="372453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3146F83-7344-4C58-9C70-B774F2C0FB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finda a hora da aflição, </a:t>
            </a:r>
          </a:p>
          <a:p>
            <a:r>
              <a:rPr lang="pt-BR" dirty="0"/>
              <a:t>Dos dias maus, da tentação, </a:t>
            </a:r>
          </a:p>
          <a:p>
            <a:r>
              <a:rPr lang="pt-BR" dirty="0"/>
              <a:t>Então darei melhor louvor </a:t>
            </a:r>
          </a:p>
          <a:p>
            <a:r>
              <a:rPr lang="pt-BR" dirty="0"/>
              <a:t>A meu Jesus, a meu Senhor. </a:t>
            </a:r>
          </a:p>
        </p:txBody>
      </p:sp>
    </p:spTree>
    <p:extLst>
      <p:ext uri="{BB962C8B-B14F-4D97-AF65-F5344CB8AC3E}">
        <p14:creationId xmlns:p14="http://schemas.microsoft.com/office/powerpoint/2010/main" val="4051072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9249ECF-97FA-4873-90EB-5A768C945B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Bendita a hora de oração, </a:t>
            </a:r>
          </a:p>
          <a:p>
            <a:r>
              <a:rPr lang="pt-BR" dirty="0"/>
              <a:t>Pois liga-nos em comunhão, </a:t>
            </a:r>
          </a:p>
          <a:p>
            <a:r>
              <a:rPr lang="pt-BR" dirty="0"/>
              <a:t>E traz-nos fé e mais amor, </a:t>
            </a:r>
          </a:p>
          <a:p>
            <a:r>
              <a:rPr lang="pt-BR" dirty="0"/>
              <a:t>Enchendo o mundo de dulçor. </a:t>
            </a:r>
          </a:p>
        </p:txBody>
      </p:sp>
    </p:spTree>
    <p:extLst>
      <p:ext uri="{BB962C8B-B14F-4D97-AF65-F5344CB8AC3E}">
        <p14:creationId xmlns:p14="http://schemas.microsoft.com/office/powerpoint/2010/main" val="2909059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DE 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19E45A1-7EBB-40A3-A75F-403E883999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Desejo a vida aqui findar </a:t>
            </a:r>
          </a:p>
          <a:p>
            <a:r>
              <a:rPr lang="pt-BR" sz="4000" dirty="0"/>
              <a:t>Com fé, amor, constante orar; </a:t>
            </a:r>
          </a:p>
          <a:p>
            <a:r>
              <a:rPr lang="pt-BR" sz="4000" dirty="0"/>
              <a:t>E lá no Céu, junto ao Senhor, </a:t>
            </a:r>
          </a:p>
          <a:p>
            <a:r>
              <a:rPr lang="pt-BR" sz="4000" dirty="0"/>
              <a:t>Então será, sim, só louvor.</a:t>
            </a:r>
          </a:p>
        </p:txBody>
      </p:sp>
    </p:spTree>
    <p:extLst>
      <p:ext uri="{BB962C8B-B14F-4D97-AF65-F5344CB8AC3E}">
        <p14:creationId xmlns:p14="http://schemas.microsoft.com/office/powerpoint/2010/main" val="2016400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57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HORA DE ORAÇÃO</vt:lpstr>
      <vt:lpstr>HORA DE ORAÇÃO</vt:lpstr>
      <vt:lpstr>HORA DE ORAÇÃO</vt:lpstr>
      <vt:lpstr>HORA DE ORAÇÃO</vt:lpstr>
      <vt:lpstr>HORA DE ORAÇÃO</vt:lpstr>
      <vt:lpstr>HORA DE ORAÇÃO</vt:lpstr>
      <vt:lpstr>HORA DE 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25</cp:revision>
  <dcterms:created xsi:type="dcterms:W3CDTF">2019-03-12T19:19:25Z</dcterms:created>
  <dcterms:modified xsi:type="dcterms:W3CDTF">2019-06-12T22:45:29Z</dcterms:modified>
</cp:coreProperties>
</file>

<file path=docProps/thumbnail.jpeg>
</file>